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Bodoni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doni-bold.fntdata"/><Relationship Id="rId11" Type="http://schemas.openxmlformats.org/officeDocument/2006/relationships/slide" Target="slides/slide5.xml"/><Relationship Id="rId22" Type="http://schemas.openxmlformats.org/officeDocument/2006/relationships/font" Target="fonts/Bodoni-boldItalic.fntdata"/><Relationship Id="rId10" Type="http://schemas.openxmlformats.org/officeDocument/2006/relationships/slide" Target="slides/slide4.xml"/><Relationship Id="rId21" Type="http://schemas.openxmlformats.org/officeDocument/2006/relationships/font" Target="fonts/Bodoni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Bodoni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5fe870802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05fe870802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05fe870802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05fe870802_2_1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5fe870802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05fe870802_6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5fe870802_2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305fe870802_2_1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5fe870802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05fe870802_2_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5fe870802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05fe870802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5fe870802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05fe870802_2_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5fe870802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05fe870802_2_1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5fe870802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05fe870802_2_1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5fe870802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05fe870802_2_1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5fe870802_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05fe870802_2_1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5fe870802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05fe870802_2_1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.jpg"/><Relationship Id="rId9" Type="http://schemas.openxmlformats.org/officeDocument/2006/relationships/image" Target="../media/image3.jpg"/><Relationship Id="rId5" Type="http://schemas.openxmlformats.org/officeDocument/2006/relationships/image" Target="../media/image15.jpg"/><Relationship Id="rId6" Type="http://schemas.openxmlformats.org/officeDocument/2006/relationships/image" Target="../media/image10.jpg"/><Relationship Id="rId7" Type="http://schemas.openxmlformats.org/officeDocument/2006/relationships/image" Target="../media/image8.jpg"/><Relationship Id="rId8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ve0T0qzWLrM" TargetMode="External"/><Relationship Id="rId4" Type="http://schemas.openxmlformats.org/officeDocument/2006/relationships/hyperlink" Target="https://www.youtube.com/watch?v=ve0T0qzWLrM" TargetMode="External"/><Relationship Id="rId5" Type="http://schemas.openxmlformats.org/officeDocument/2006/relationships/hyperlink" Target="https://www.youtube.com/watch?v=ve0T0qzWLrM" TargetMode="External"/><Relationship Id="rId6" Type="http://schemas.openxmlformats.org/officeDocument/2006/relationships/hyperlink" Target="https://www.youtube.com/watch?v=ve0T0qzWLrM" TargetMode="External"/><Relationship Id="rId7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MRxwGhjKmVfYjo1w-RGJ9dAw6gzgW8jx/view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2531794" y="2014954"/>
            <a:ext cx="4080412" cy="1156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OCTOBER 7TH MEMORIAL</a:t>
            </a:r>
            <a:endParaRPr sz="700"/>
          </a:p>
        </p:txBody>
      </p:sp>
      <p:sp>
        <p:nvSpPr>
          <p:cNvPr id="130" name="Google Shape;130;p25"/>
          <p:cNvSpPr/>
          <p:nvPr/>
        </p:nvSpPr>
        <p:spPr>
          <a:xfrm>
            <a:off x="1502208" y="3614846"/>
            <a:ext cx="7641792" cy="1528654"/>
          </a:xfrm>
          <a:custGeom>
            <a:rect b="b" l="l" r="r" t="t"/>
            <a:pathLst>
              <a:path extrusionOk="0" h="3057307" w="15283584">
                <a:moveTo>
                  <a:pt x="0" y="0"/>
                </a:moveTo>
                <a:lnTo>
                  <a:pt x="15283584" y="0"/>
                </a:lnTo>
                <a:lnTo>
                  <a:pt x="15283584" y="3057307"/>
                </a:lnTo>
                <a:lnTo>
                  <a:pt x="0" y="3057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762" l="0" r="0" t="-153651"/>
            </a:stretch>
          </a:blipFill>
          <a:ln>
            <a:noFill/>
          </a:ln>
        </p:spPr>
      </p:sp>
      <p:pic>
        <p:nvPicPr>
          <p:cNvPr id="131" name="Google Shape;1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9426" y="369076"/>
            <a:ext cx="1485950" cy="14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/>
        </p:nvSpPr>
        <p:spPr>
          <a:xfrm>
            <a:off x="2531800" y="557225"/>
            <a:ext cx="57696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7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Free Legal Aid for </a:t>
            </a:r>
            <a:endParaRPr sz="300"/>
          </a:p>
          <a:p>
            <a:pPr indent="0" lvl="0" marL="0" marR="0" rtl="0" algn="l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7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Wounded Israeli Soldiers</a:t>
            </a:r>
            <a:endParaRPr sz="300"/>
          </a:p>
        </p:txBody>
      </p:sp>
      <p:sp>
        <p:nvSpPr>
          <p:cNvPr id="233" name="Google Shape;233;p34"/>
          <p:cNvSpPr txBox="1"/>
          <p:nvPr/>
        </p:nvSpPr>
        <p:spPr>
          <a:xfrm>
            <a:off x="4118149" y="2052692"/>
            <a:ext cx="907703" cy="34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E3E9E4"/>
                </a:solidFill>
                <a:latin typeface="Calibri"/>
                <a:ea typeface="Calibri"/>
                <a:cs typeface="Calibri"/>
                <a:sym typeface="Calibri"/>
              </a:rPr>
              <a:t>DONATE: </a:t>
            </a:r>
            <a:endParaRPr sz="700"/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425" y="2571750"/>
            <a:ext cx="204515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251" y="338826"/>
            <a:ext cx="1485950" cy="14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35"/>
          <p:cNvGrpSpPr/>
          <p:nvPr/>
        </p:nvGrpSpPr>
        <p:grpSpPr>
          <a:xfrm>
            <a:off x="45044" y="0"/>
            <a:ext cx="9098956" cy="6429929"/>
            <a:chOff x="0" y="0"/>
            <a:chExt cx="24263882" cy="17146476"/>
          </a:xfrm>
        </p:grpSpPr>
        <p:sp>
          <p:nvSpPr>
            <p:cNvPr id="241" name="Google Shape;241;p35"/>
            <p:cNvSpPr/>
            <p:nvPr/>
          </p:nvSpPr>
          <p:spPr>
            <a:xfrm>
              <a:off x="0" y="0"/>
              <a:ext cx="24263882" cy="17146476"/>
            </a:xfrm>
            <a:custGeom>
              <a:rect b="b" l="l" r="r" t="t"/>
              <a:pathLst>
                <a:path extrusionOk="0" h="17146476" w="24263882">
                  <a:moveTo>
                    <a:pt x="0" y="0"/>
                  </a:moveTo>
                  <a:lnTo>
                    <a:pt x="24263882" y="0"/>
                  </a:lnTo>
                  <a:lnTo>
                    <a:pt x="24263882" y="17146476"/>
                  </a:lnTo>
                  <a:lnTo>
                    <a:pt x="0" y="17146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42" name="Google Shape;242;p35"/>
            <p:cNvGrpSpPr/>
            <p:nvPr/>
          </p:nvGrpSpPr>
          <p:grpSpPr>
            <a:xfrm>
              <a:off x="7687567" y="4611270"/>
              <a:ext cx="8879490" cy="6261431"/>
              <a:chOff x="0" y="-28575"/>
              <a:chExt cx="1753973" cy="1236826"/>
            </a:xfrm>
          </p:grpSpPr>
          <p:sp>
            <p:nvSpPr>
              <p:cNvPr id="243" name="Google Shape;243;p35"/>
              <p:cNvSpPr/>
              <p:nvPr/>
            </p:nvSpPr>
            <p:spPr>
              <a:xfrm>
                <a:off x="0" y="0"/>
                <a:ext cx="1753973" cy="1208251"/>
              </a:xfrm>
              <a:custGeom>
                <a:rect b="b" l="l" r="r" t="t"/>
                <a:pathLst>
                  <a:path extrusionOk="0" h="1208251" w="1753973">
                    <a:moveTo>
                      <a:pt x="0" y="0"/>
                    </a:moveTo>
                    <a:lnTo>
                      <a:pt x="1753973" y="0"/>
                    </a:lnTo>
                    <a:lnTo>
                      <a:pt x="1753973" y="1208251"/>
                    </a:lnTo>
                    <a:lnTo>
                      <a:pt x="0" y="12082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" name="Google Shape;244;p35"/>
              <p:cNvSpPr txBox="1"/>
              <p:nvPr/>
            </p:nvSpPr>
            <p:spPr>
              <a:xfrm>
                <a:off x="0" y="-28575"/>
                <a:ext cx="1753973" cy="1236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28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35"/>
            <p:cNvSpPr txBox="1"/>
            <p:nvPr/>
          </p:nvSpPr>
          <p:spPr>
            <a:xfrm>
              <a:off x="6691392" y="6300952"/>
              <a:ext cx="10881098" cy="3112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100" u="none" cap="none" strike="noStrike">
                  <a:solidFill>
                    <a:srgbClr val="E3E9E4"/>
                  </a:solidFill>
                  <a:latin typeface="Bodoni"/>
                  <a:ea typeface="Bodoni"/>
                  <a:cs typeface="Bodoni"/>
                  <a:sym typeface="Bodoni"/>
                </a:rPr>
                <a:t>Stand with </a:t>
              </a:r>
              <a:endParaRPr sz="700"/>
            </a:p>
            <a:p>
              <a:pPr indent="0" lvl="0" marL="0" marR="0" rtl="0" algn="ctr">
                <a:lnSpc>
                  <a:spcPct val="111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100" u="none" cap="none" strike="noStrike">
                  <a:solidFill>
                    <a:srgbClr val="E3E9E4"/>
                  </a:solidFill>
                  <a:latin typeface="Bodoni"/>
                  <a:ea typeface="Bodoni"/>
                  <a:cs typeface="Bodoni"/>
                  <a:sym typeface="Bodoni"/>
                </a:rPr>
                <a:t>the Hostages</a:t>
              </a:r>
              <a:endParaRPr sz="700"/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/>
        </p:nvSpPr>
        <p:spPr>
          <a:xfrm>
            <a:off x="964574" y="2014954"/>
            <a:ext cx="7327603" cy="1156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Thank you for </a:t>
            </a:r>
            <a:endParaRPr sz="700"/>
          </a:p>
          <a:p>
            <a:pPr indent="0" lvl="0" marL="0" marR="0" rtl="0" algn="ctr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standing with Israel</a:t>
            </a:r>
            <a:endParaRPr sz="700"/>
          </a:p>
        </p:txBody>
      </p:sp>
      <p:sp>
        <p:nvSpPr>
          <p:cNvPr id="251" name="Google Shape;251;p36"/>
          <p:cNvSpPr/>
          <p:nvPr/>
        </p:nvSpPr>
        <p:spPr>
          <a:xfrm>
            <a:off x="1502208" y="3614846"/>
            <a:ext cx="7641792" cy="1528654"/>
          </a:xfrm>
          <a:custGeom>
            <a:rect b="b" l="l" r="r" t="t"/>
            <a:pathLst>
              <a:path extrusionOk="0" h="3057307" w="15283584">
                <a:moveTo>
                  <a:pt x="0" y="0"/>
                </a:moveTo>
                <a:lnTo>
                  <a:pt x="15283584" y="0"/>
                </a:lnTo>
                <a:lnTo>
                  <a:pt x="15283584" y="3057307"/>
                </a:lnTo>
                <a:lnTo>
                  <a:pt x="0" y="3057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762" l="0" r="0" t="-153651"/>
            </a:stretch>
          </a:blipFill>
          <a:ln>
            <a:noFill/>
          </a:ln>
        </p:spPr>
      </p:sp>
      <p:pic>
        <p:nvPicPr>
          <p:cNvPr id="252" name="Google Shape;25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9426" y="369076"/>
            <a:ext cx="1485950" cy="14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/>
        </p:nvSpPr>
        <p:spPr>
          <a:xfrm>
            <a:off x="964574" y="2014954"/>
            <a:ext cx="7327603" cy="1156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Welcome. </a:t>
            </a:r>
            <a:endParaRPr sz="700"/>
          </a:p>
          <a:p>
            <a:pPr indent="0" lvl="0" marL="0" marR="0" rtl="0" algn="ctr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Please silence your phones.</a:t>
            </a:r>
            <a:endParaRPr sz="700"/>
          </a:p>
        </p:txBody>
      </p:sp>
      <p:sp>
        <p:nvSpPr>
          <p:cNvPr id="137" name="Google Shape;137;p26"/>
          <p:cNvSpPr/>
          <p:nvPr/>
        </p:nvSpPr>
        <p:spPr>
          <a:xfrm>
            <a:off x="1502208" y="3614846"/>
            <a:ext cx="7641792" cy="1528654"/>
          </a:xfrm>
          <a:custGeom>
            <a:rect b="b" l="l" r="r" t="t"/>
            <a:pathLst>
              <a:path extrusionOk="0" h="3057307" w="15283584">
                <a:moveTo>
                  <a:pt x="0" y="0"/>
                </a:moveTo>
                <a:lnTo>
                  <a:pt x="15283584" y="0"/>
                </a:lnTo>
                <a:lnTo>
                  <a:pt x="15283584" y="3057307"/>
                </a:lnTo>
                <a:lnTo>
                  <a:pt x="0" y="3057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762" l="0" r="0" t="-153651"/>
            </a:stretch>
          </a:blipFill>
          <a:ln>
            <a:noFill/>
          </a:ln>
        </p:spPr>
      </p:sp>
      <p:pic>
        <p:nvPicPr>
          <p:cNvPr id="138" name="Google Shape;1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9426" y="369076"/>
            <a:ext cx="1485950" cy="14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/>
        </p:nvSpPr>
        <p:spPr>
          <a:xfrm>
            <a:off x="2531794" y="2014954"/>
            <a:ext cx="4080412" cy="1156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Remember </a:t>
            </a:r>
            <a:endParaRPr sz="700"/>
          </a:p>
          <a:p>
            <a:pPr indent="0" lvl="0" marL="0" marR="0" rtl="0" algn="ctr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the Fallen</a:t>
            </a:r>
            <a:endParaRPr sz="700"/>
          </a:p>
        </p:txBody>
      </p:sp>
      <p:sp>
        <p:nvSpPr>
          <p:cNvPr id="144" name="Google Shape;144;p27"/>
          <p:cNvSpPr/>
          <p:nvPr/>
        </p:nvSpPr>
        <p:spPr>
          <a:xfrm>
            <a:off x="1502208" y="3614846"/>
            <a:ext cx="7641792" cy="1528654"/>
          </a:xfrm>
          <a:custGeom>
            <a:rect b="b" l="l" r="r" t="t"/>
            <a:pathLst>
              <a:path extrusionOk="0" h="3057307" w="15283584">
                <a:moveTo>
                  <a:pt x="0" y="0"/>
                </a:moveTo>
                <a:lnTo>
                  <a:pt x="15283584" y="0"/>
                </a:lnTo>
                <a:lnTo>
                  <a:pt x="15283584" y="3057307"/>
                </a:lnTo>
                <a:lnTo>
                  <a:pt x="0" y="3057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762" l="0" r="0" t="-153651"/>
            </a:stretch>
          </a:blipFill>
          <a:ln>
            <a:noFill/>
          </a:ln>
        </p:spPr>
      </p:sp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9426" y="369076"/>
            <a:ext cx="1485950" cy="14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3F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8"/>
          <p:cNvGrpSpPr/>
          <p:nvPr/>
        </p:nvGrpSpPr>
        <p:grpSpPr>
          <a:xfrm>
            <a:off x="1949255" y="-271235"/>
            <a:ext cx="4957965" cy="5773309"/>
            <a:chOff x="2841" y="171450"/>
            <a:chExt cx="13221240" cy="15395490"/>
          </a:xfrm>
        </p:grpSpPr>
        <p:grpSp>
          <p:nvGrpSpPr>
            <p:cNvPr id="151" name="Google Shape;151;p28"/>
            <p:cNvGrpSpPr/>
            <p:nvPr/>
          </p:nvGrpSpPr>
          <p:grpSpPr>
            <a:xfrm>
              <a:off x="2841" y="7539953"/>
              <a:ext cx="6481070" cy="6784870"/>
              <a:chOff x="0" y="-38100"/>
              <a:chExt cx="812800" cy="850900"/>
            </a:xfrm>
          </p:grpSpPr>
          <p:sp>
            <p:nvSpPr>
              <p:cNvPr id="152" name="Google Shape;152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D2D56"/>
              </a:solidFill>
              <a:ln>
                <a:noFill/>
              </a:ln>
            </p:spPr>
          </p:sp>
          <p:sp>
            <p:nvSpPr>
              <p:cNvPr id="153" name="Google Shape;153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8"/>
            <p:cNvGrpSpPr/>
            <p:nvPr/>
          </p:nvGrpSpPr>
          <p:grpSpPr>
            <a:xfrm>
              <a:off x="2841" y="838539"/>
              <a:ext cx="6481070" cy="6784870"/>
              <a:chOff x="0" y="-38100"/>
              <a:chExt cx="812800" cy="850900"/>
            </a:xfrm>
          </p:grpSpPr>
          <p:sp>
            <p:nvSpPr>
              <p:cNvPr id="155" name="Google Shape;155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47506F"/>
              </a:solidFill>
              <a:ln>
                <a:noFill/>
              </a:ln>
            </p:spPr>
          </p:sp>
          <p:sp>
            <p:nvSpPr>
              <p:cNvPr id="156" name="Google Shape;156;p28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8"/>
            <p:cNvGrpSpPr/>
            <p:nvPr/>
          </p:nvGrpSpPr>
          <p:grpSpPr>
            <a:xfrm>
              <a:off x="6743011" y="838539"/>
              <a:ext cx="6481070" cy="6784870"/>
              <a:chOff x="0" y="-38100"/>
              <a:chExt cx="812800" cy="850900"/>
            </a:xfrm>
          </p:grpSpPr>
          <p:sp>
            <p:nvSpPr>
              <p:cNvPr id="158" name="Google Shape;158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D2D56"/>
              </a:solidFill>
              <a:ln>
                <a:noFill/>
              </a:ln>
            </p:spPr>
          </p:sp>
          <p:sp>
            <p:nvSpPr>
              <p:cNvPr id="159" name="Google Shape;159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8"/>
            <p:cNvSpPr/>
            <p:nvPr/>
          </p:nvSpPr>
          <p:spPr>
            <a:xfrm>
              <a:off x="517188" y="4979003"/>
              <a:ext cx="1070226" cy="2274447"/>
            </a:xfrm>
            <a:custGeom>
              <a:rect b="b" l="l" r="r" t="t"/>
              <a:pathLst>
                <a:path extrusionOk="0" h="2274447" w="1070226">
                  <a:moveTo>
                    <a:pt x="0" y="0"/>
                  </a:moveTo>
                  <a:lnTo>
                    <a:pt x="1070226" y="0"/>
                  </a:lnTo>
                  <a:lnTo>
                    <a:pt x="1070226" y="2274447"/>
                  </a:lnTo>
                  <a:lnTo>
                    <a:pt x="0" y="22744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7211" l="0" r="-125438" t="0"/>
              </a:stretch>
            </a:blipFill>
            <a:ln>
              <a:noFill/>
            </a:ln>
          </p:spPr>
        </p:sp>
        <p:sp>
          <p:nvSpPr>
            <p:cNvPr id="161" name="Google Shape;161;p28"/>
            <p:cNvSpPr txBox="1"/>
            <p:nvPr/>
          </p:nvSpPr>
          <p:spPr>
            <a:xfrm>
              <a:off x="3521317" y="171450"/>
              <a:ext cx="59253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79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162" name="Google Shape;162;p28"/>
            <p:cNvSpPr txBox="1"/>
            <p:nvPr/>
          </p:nvSpPr>
          <p:spPr>
            <a:xfrm>
              <a:off x="3247389" y="14376540"/>
              <a:ext cx="7310700" cy="11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</a:t>
              </a:r>
              <a:endParaRPr sz="700"/>
            </a:p>
          </p:txBody>
        </p:sp>
        <p:grpSp>
          <p:nvGrpSpPr>
            <p:cNvPr id="163" name="Google Shape;163;p28"/>
            <p:cNvGrpSpPr/>
            <p:nvPr/>
          </p:nvGrpSpPr>
          <p:grpSpPr>
            <a:xfrm>
              <a:off x="6641310" y="7539953"/>
              <a:ext cx="6481070" cy="6784870"/>
              <a:chOff x="0" y="-38100"/>
              <a:chExt cx="812800" cy="850900"/>
            </a:xfrm>
          </p:grpSpPr>
          <p:sp>
            <p:nvSpPr>
              <p:cNvPr id="164" name="Google Shape;164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47506F"/>
              </a:solidFill>
              <a:ln>
                <a:noFill/>
              </a:ln>
            </p:spPr>
          </p:sp>
          <p:sp>
            <p:nvSpPr>
              <p:cNvPr id="165" name="Google Shape;165;p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28"/>
            <p:cNvGrpSpPr/>
            <p:nvPr/>
          </p:nvGrpSpPr>
          <p:grpSpPr>
            <a:xfrm>
              <a:off x="2635759" y="3735865"/>
              <a:ext cx="7955404" cy="7955404"/>
              <a:chOff x="0" y="0"/>
              <a:chExt cx="812800" cy="812800"/>
            </a:xfrm>
          </p:grpSpPr>
          <p:sp>
            <p:nvSpPr>
              <p:cNvPr id="167" name="Google Shape;167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6010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28"/>
            <p:cNvSpPr/>
            <p:nvPr/>
          </p:nvSpPr>
          <p:spPr>
            <a:xfrm>
              <a:off x="10895489" y="4979003"/>
              <a:ext cx="1813871" cy="2274447"/>
            </a:xfrm>
            <a:custGeom>
              <a:rect b="b" l="l" r="r" t="t"/>
              <a:pathLst>
                <a:path extrusionOk="0" h="2274447" w="1813871">
                  <a:moveTo>
                    <a:pt x="0" y="0"/>
                  </a:moveTo>
                  <a:lnTo>
                    <a:pt x="1813872" y="0"/>
                  </a:lnTo>
                  <a:lnTo>
                    <a:pt x="1813872" y="2274447"/>
                  </a:lnTo>
                  <a:lnTo>
                    <a:pt x="0" y="22744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28"/>
            <p:cNvSpPr/>
            <p:nvPr/>
          </p:nvSpPr>
          <p:spPr>
            <a:xfrm rot="-5400000">
              <a:off x="10725095" y="8265262"/>
              <a:ext cx="2154660" cy="1995754"/>
            </a:xfrm>
            <a:custGeom>
              <a:rect b="b" l="l" r="r" t="t"/>
              <a:pathLst>
                <a:path extrusionOk="0" h="1995754" w="2154660">
                  <a:moveTo>
                    <a:pt x="0" y="0"/>
                  </a:moveTo>
                  <a:lnTo>
                    <a:pt x="2154660" y="0"/>
                  </a:lnTo>
                  <a:lnTo>
                    <a:pt x="2154660" y="1995754"/>
                  </a:lnTo>
                  <a:lnTo>
                    <a:pt x="0" y="19957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71" name="Google Shape;171;p28"/>
            <p:cNvGrpSpPr/>
            <p:nvPr/>
          </p:nvGrpSpPr>
          <p:grpSpPr>
            <a:xfrm>
              <a:off x="2926395" y="3998653"/>
              <a:ext cx="7429830" cy="7429830"/>
              <a:chOff x="0" y="0"/>
              <a:chExt cx="812800" cy="812800"/>
            </a:xfrm>
          </p:grpSpPr>
          <p:sp>
            <p:nvSpPr>
              <p:cNvPr id="172" name="Google Shape;172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8415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8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28"/>
            <p:cNvSpPr txBox="1"/>
            <p:nvPr/>
          </p:nvSpPr>
          <p:spPr>
            <a:xfrm>
              <a:off x="10677429" y="1261543"/>
              <a:ext cx="2318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000" u="none" cap="none" strike="noStrike">
                  <a:solidFill>
                    <a:srgbClr val="FFFFFF"/>
                  </a:solidFill>
                </a:rPr>
                <a:t>101</a:t>
              </a:r>
              <a:endParaRPr b="1" sz="4000"/>
            </a:p>
          </p:txBody>
        </p:sp>
        <p:sp>
          <p:nvSpPr>
            <p:cNvPr id="175" name="Google Shape;175;p28"/>
            <p:cNvSpPr txBox="1"/>
            <p:nvPr/>
          </p:nvSpPr>
          <p:spPr>
            <a:xfrm>
              <a:off x="8430154" y="3234876"/>
              <a:ext cx="4422600" cy="75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8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HOSTAGES</a:t>
              </a:r>
              <a:endParaRPr sz="700"/>
            </a:p>
          </p:txBody>
        </p:sp>
        <p:sp>
          <p:nvSpPr>
            <p:cNvPr id="176" name="Google Shape;176;p28"/>
            <p:cNvSpPr txBox="1"/>
            <p:nvPr/>
          </p:nvSpPr>
          <p:spPr>
            <a:xfrm>
              <a:off x="3963559" y="6334243"/>
              <a:ext cx="5486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000" u="none" cap="none" strike="noStrike">
                  <a:solidFill>
                    <a:srgbClr val="FFFFFF"/>
                  </a:solidFill>
                </a:rPr>
                <a:t>86,50</a:t>
              </a:r>
              <a:r>
                <a:rPr b="1" i="0" lang="en" sz="4000" u="none" cap="none" strike="noStrike">
                  <a:solidFill>
                    <a:srgbClr val="FFFFFF"/>
                  </a:solidFill>
                </a:rPr>
                <a:t>0+</a:t>
              </a:r>
              <a:endParaRPr b="1" sz="4000"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5413922" y="4206840"/>
              <a:ext cx="2139977" cy="2139977"/>
            </a:xfrm>
            <a:custGeom>
              <a:rect b="b" l="l" r="r" t="t"/>
              <a:pathLst>
                <a:path extrusionOk="0" h="2139977" w="2139977">
                  <a:moveTo>
                    <a:pt x="0" y="0"/>
                  </a:moveTo>
                  <a:lnTo>
                    <a:pt x="2139977" y="0"/>
                  </a:lnTo>
                  <a:lnTo>
                    <a:pt x="2139977" y="2139976"/>
                  </a:lnTo>
                  <a:lnTo>
                    <a:pt x="0" y="21399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28"/>
            <p:cNvSpPr/>
            <p:nvPr/>
          </p:nvSpPr>
          <p:spPr>
            <a:xfrm>
              <a:off x="59796" y="8203356"/>
              <a:ext cx="2151698" cy="2151698"/>
            </a:xfrm>
            <a:custGeom>
              <a:rect b="b" l="l" r="r" t="t"/>
              <a:pathLst>
                <a:path extrusionOk="0" h="2151698" w="2151698">
                  <a:moveTo>
                    <a:pt x="0" y="0"/>
                  </a:moveTo>
                  <a:lnTo>
                    <a:pt x="2151698" y="0"/>
                  </a:lnTo>
                  <a:lnTo>
                    <a:pt x="2151698" y="2151698"/>
                  </a:lnTo>
                  <a:lnTo>
                    <a:pt x="0" y="21516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28"/>
            <p:cNvSpPr txBox="1"/>
            <p:nvPr/>
          </p:nvSpPr>
          <p:spPr>
            <a:xfrm>
              <a:off x="389367" y="1447243"/>
              <a:ext cx="4466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000" u="none" cap="none" strike="noStrike">
                  <a:solidFill>
                    <a:srgbClr val="FFFFFF"/>
                  </a:solidFill>
                </a:rPr>
                <a:t>1,500+</a:t>
              </a:r>
              <a:endParaRPr b="1" sz="100"/>
            </a:p>
          </p:txBody>
        </p:sp>
        <p:sp>
          <p:nvSpPr>
            <p:cNvPr id="180" name="Google Shape;180;p28"/>
            <p:cNvSpPr txBox="1"/>
            <p:nvPr/>
          </p:nvSpPr>
          <p:spPr>
            <a:xfrm>
              <a:off x="529893" y="3112243"/>
              <a:ext cx="45654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MURDERED</a:t>
              </a:r>
              <a:endParaRPr sz="400"/>
            </a:p>
          </p:txBody>
        </p:sp>
        <p:sp>
          <p:nvSpPr>
            <p:cNvPr id="181" name="Google Shape;181;p28"/>
            <p:cNvSpPr txBox="1"/>
            <p:nvPr/>
          </p:nvSpPr>
          <p:spPr>
            <a:xfrm>
              <a:off x="59796" y="11341000"/>
              <a:ext cx="6152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000" u="none" cap="none" strike="noStrike">
                  <a:solidFill>
                    <a:srgbClr val="FFFFFF"/>
                  </a:solidFill>
                </a:rPr>
                <a:t>15,100+</a:t>
              </a:r>
              <a:endParaRPr b="1" sz="4000"/>
            </a:p>
          </p:txBody>
        </p:sp>
        <p:sp>
          <p:nvSpPr>
            <p:cNvPr id="182" name="Google Shape;182;p28"/>
            <p:cNvSpPr txBox="1"/>
            <p:nvPr/>
          </p:nvSpPr>
          <p:spPr>
            <a:xfrm>
              <a:off x="316607" y="13145907"/>
              <a:ext cx="6849000" cy="75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7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INJURED</a:t>
              </a:r>
              <a:endParaRPr sz="700"/>
            </a:p>
          </p:txBody>
        </p:sp>
        <p:sp>
          <p:nvSpPr>
            <p:cNvPr id="183" name="Google Shape;183;p28"/>
            <p:cNvSpPr txBox="1"/>
            <p:nvPr/>
          </p:nvSpPr>
          <p:spPr>
            <a:xfrm>
              <a:off x="8430160" y="10903176"/>
              <a:ext cx="4565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000" u="none" cap="none" strike="noStrike">
                  <a:solidFill>
                    <a:srgbClr val="FFFFFF"/>
                  </a:solidFill>
                </a:rPr>
                <a:t>9,300+</a:t>
              </a:r>
              <a:endParaRPr b="1" sz="4000"/>
            </a:p>
          </p:txBody>
        </p:sp>
        <p:sp>
          <p:nvSpPr>
            <p:cNvPr id="184" name="Google Shape;184;p28"/>
            <p:cNvSpPr txBox="1"/>
            <p:nvPr/>
          </p:nvSpPr>
          <p:spPr>
            <a:xfrm>
              <a:off x="6864005" y="12545076"/>
              <a:ext cx="60357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ROCKETS FIRED </a:t>
              </a:r>
              <a:endParaRPr sz="1700"/>
            </a:p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TOWARDS ISRAEL</a:t>
              </a:r>
              <a:endParaRPr sz="1700"/>
            </a:p>
          </p:txBody>
        </p:sp>
        <p:sp>
          <p:nvSpPr>
            <p:cNvPr id="185" name="Google Shape;185;p28"/>
            <p:cNvSpPr txBox="1"/>
            <p:nvPr/>
          </p:nvSpPr>
          <p:spPr>
            <a:xfrm>
              <a:off x="3381560" y="8040809"/>
              <a:ext cx="6352200" cy="14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ISRAELIS DISPLACED FROM THEIR HOMES</a:t>
              </a:r>
              <a:endParaRPr sz="1600"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808511" y="9885642"/>
              <a:ext cx="1350800" cy="1350800"/>
            </a:xfrm>
            <a:custGeom>
              <a:rect b="b" l="l" r="r" t="t"/>
              <a:pathLst>
                <a:path extrusionOk="0" h="1350800" w="1350800">
                  <a:moveTo>
                    <a:pt x="0" y="0"/>
                  </a:moveTo>
                  <a:lnTo>
                    <a:pt x="1350800" y="0"/>
                  </a:lnTo>
                  <a:lnTo>
                    <a:pt x="1350800" y="1350801"/>
                  </a:lnTo>
                  <a:lnTo>
                    <a:pt x="0" y="13508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9426" y="421976"/>
            <a:ext cx="1485950" cy="148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29"/>
          <p:cNvGrpSpPr/>
          <p:nvPr/>
        </p:nvGrpSpPr>
        <p:grpSpPr>
          <a:xfrm>
            <a:off x="-16707" y="0"/>
            <a:ext cx="9177638" cy="5156489"/>
            <a:chOff x="0" y="0"/>
            <a:chExt cx="24473701" cy="13750638"/>
          </a:xfrm>
        </p:grpSpPr>
        <p:sp>
          <p:nvSpPr>
            <p:cNvPr id="193" name="Google Shape;193;p29"/>
            <p:cNvSpPr txBox="1"/>
            <p:nvPr/>
          </p:nvSpPr>
          <p:spPr>
            <a:xfrm>
              <a:off x="6796003" y="5748007"/>
              <a:ext cx="10881000" cy="31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100" u="none" cap="none" strike="noStrike">
                  <a:solidFill>
                    <a:srgbClr val="E3E9E4"/>
                  </a:solidFill>
                  <a:latin typeface="Bodoni"/>
                  <a:ea typeface="Bodoni"/>
                  <a:cs typeface="Bodoni"/>
                  <a:sym typeface="Bodoni"/>
                </a:rPr>
                <a:t>Learn from</a:t>
              </a:r>
              <a:endParaRPr sz="700"/>
            </a:p>
            <a:p>
              <a:pPr indent="0" lvl="0" marL="0" marR="0" rtl="0" algn="ctr">
                <a:lnSpc>
                  <a:spcPct val="111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100" u="none" cap="none" strike="noStrike">
                  <a:solidFill>
                    <a:srgbClr val="E3E9E4"/>
                  </a:solidFill>
                  <a:latin typeface="Bodoni"/>
                  <a:ea typeface="Bodoni"/>
                  <a:cs typeface="Bodoni"/>
                  <a:sym typeface="Bodoni"/>
                </a:rPr>
                <a:t>Survivors</a:t>
              </a:r>
              <a:endParaRPr sz="700"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17776158" y="0"/>
              <a:ext cx="6652394" cy="4885323"/>
            </a:xfrm>
            <a:custGeom>
              <a:rect b="b" l="l" r="r" t="t"/>
              <a:pathLst>
                <a:path extrusionOk="0" h="4885323" w="6652394">
                  <a:moveTo>
                    <a:pt x="0" y="0"/>
                  </a:moveTo>
                  <a:lnTo>
                    <a:pt x="6652394" y="0"/>
                  </a:lnTo>
                  <a:lnTo>
                    <a:pt x="6652394" y="4885323"/>
                  </a:lnTo>
                  <a:lnTo>
                    <a:pt x="0" y="48853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8729" r="-3909" t="-2259"/>
              </a:stretch>
            </a:blipFill>
            <a:ln>
              <a:noFill/>
            </a:ln>
          </p:spPr>
        </p:sp>
        <p:sp>
          <p:nvSpPr>
            <p:cNvPr id="195" name="Google Shape;195;p29"/>
            <p:cNvSpPr/>
            <p:nvPr/>
          </p:nvSpPr>
          <p:spPr>
            <a:xfrm>
              <a:off x="44552" y="0"/>
              <a:ext cx="6847204" cy="4902882"/>
            </a:xfrm>
            <a:custGeom>
              <a:rect b="b" l="l" r="r" t="t"/>
              <a:pathLst>
                <a:path extrusionOk="0" h="4902882" w="6847204">
                  <a:moveTo>
                    <a:pt x="0" y="0"/>
                  </a:moveTo>
                  <a:lnTo>
                    <a:pt x="6847204" y="0"/>
                  </a:lnTo>
                  <a:lnTo>
                    <a:pt x="6847204" y="4902882"/>
                  </a:lnTo>
                  <a:lnTo>
                    <a:pt x="0" y="49028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179" r="-8609" t="-1289"/>
              </a:stretch>
            </a:blipFill>
            <a:ln>
              <a:noFill/>
            </a:ln>
          </p:spPr>
        </p:sp>
        <p:sp>
          <p:nvSpPr>
            <p:cNvPr id="196" name="Google Shape;196;p29"/>
            <p:cNvSpPr/>
            <p:nvPr/>
          </p:nvSpPr>
          <p:spPr>
            <a:xfrm>
              <a:off x="0" y="9527022"/>
              <a:ext cx="6891756" cy="4188978"/>
            </a:xfrm>
            <a:custGeom>
              <a:rect b="b" l="l" r="r" t="t"/>
              <a:pathLst>
                <a:path extrusionOk="0" h="4188978" w="6891756">
                  <a:moveTo>
                    <a:pt x="0" y="0"/>
                  </a:moveTo>
                  <a:lnTo>
                    <a:pt x="6891756" y="0"/>
                  </a:lnTo>
                  <a:lnTo>
                    <a:pt x="6891756" y="4188978"/>
                  </a:lnTo>
                  <a:lnTo>
                    <a:pt x="0" y="4188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3459" l="0" r="-2329" t="-8779"/>
              </a:stretch>
            </a:blipFill>
            <a:ln>
              <a:noFill/>
            </a:ln>
          </p:spPr>
        </p:sp>
        <p:sp>
          <p:nvSpPr>
            <p:cNvPr id="197" name="Google Shape;197;p29"/>
            <p:cNvSpPr/>
            <p:nvPr/>
          </p:nvSpPr>
          <p:spPr>
            <a:xfrm>
              <a:off x="17797624" y="4902882"/>
              <a:ext cx="6609462" cy="4716979"/>
            </a:xfrm>
            <a:custGeom>
              <a:rect b="b" l="l" r="r" t="t"/>
              <a:pathLst>
                <a:path extrusionOk="0" h="4716979" w="6609462">
                  <a:moveTo>
                    <a:pt x="0" y="0"/>
                  </a:moveTo>
                  <a:lnTo>
                    <a:pt x="6609462" y="0"/>
                  </a:lnTo>
                  <a:lnTo>
                    <a:pt x="6609462" y="4716979"/>
                  </a:lnTo>
                  <a:lnTo>
                    <a:pt x="0" y="47169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449" l="-14938" r="-7409" t="-12839"/>
              </a:stretch>
            </a:blipFill>
            <a:ln>
              <a:noFill/>
            </a:ln>
          </p:spPr>
        </p:sp>
        <p:sp>
          <p:nvSpPr>
            <p:cNvPr id="198" name="Google Shape;198;p29"/>
            <p:cNvSpPr/>
            <p:nvPr/>
          </p:nvSpPr>
          <p:spPr>
            <a:xfrm>
              <a:off x="44552" y="4902882"/>
              <a:ext cx="6847204" cy="4716979"/>
            </a:xfrm>
            <a:custGeom>
              <a:rect b="b" l="l" r="r" t="t"/>
              <a:pathLst>
                <a:path extrusionOk="0" h="4716979" w="6847204">
                  <a:moveTo>
                    <a:pt x="0" y="0"/>
                  </a:moveTo>
                  <a:lnTo>
                    <a:pt x="6847204" y="0"/>
                  </a:lnTo>
                  <a:lnTo>
                    <a:pt x="6847204" y="4716979"/>
                  </a:lnTo>
                  <a:lnTo>
                    <a:pt x="0" y="47169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5209" l="-8418" r="-14969" t="-14198"/>
              </a:stretch>
            </a:blipFill>
            <a:ln>
              <a:noFill/>
            </a:ln>
          </p:spPr>
        </p:sp>
        <p:sp>
          <p:nvSpPr>
            <p:cNvPr id="199" name="Google Shape;199;p29"/>
            <p:cNvSpPr/>
            <p:nvPr/>
          </p:nvSpPr>
          <p:spPr>
            <a:xfrm>
              <a:off x="17797624" y="9619861"/>
              <a:ext cx="6676077" cy="4130777"/>
            </a:xfrm>
            <a:custGeom>
              <a:rect b="b" l="l" r="r" t="t"/>
              <a:pathLst>
                <a:path extrusionOk="0" h="4130777" w="6676077">
                  <a:moveTo>
                    <a:pt x="0" y="0"/>
                  </a:moveTo>
                  <a:lnTo>
                    <a:pt x="6676077" y="0"/>
                  </a:lnTo>
                  <a:lnTo>
                    <a:pt x="6676077" y="4130777"/>
                  </a:lnTo>
                  <a:lnTo>
                    <a:pt x="0" y="41307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6728" l="-6669" r="-8109" t="-16938"/>
              </a:stretch>
            </a:blipFill>
            <a:ln>
              <a:noFill/>
            </a:ln>
          </p:spPr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30"/>
          <p:cNvGrpSpPr/>
          <p:nvPr/>
        </p:nvGrpSpPr>
        <p:grpSpPr>
          <a:xfrm>
            <a:off x="1981200" y="655923"/>
            <a:ext cx="2590800" cy="179887"/>
            <a:chOff x="0" y="4778"/>
            <a:chExt cx="5181600" cy="359774"/>
          </a:xfrm>
        </p:grpSpPr>
        <p:sp>
          <p:nvSpPr>
            <p:cNvPr id="205" name="Google Shape;205;p30"/>
            <p:cNvSpPr/>
            <p:nvPr/>
          </p:nvSpPr>
          <p:spPr>
            <a:xfrm>
              <a:off x="0" y="4778"/>
              <a:ext cx="5181600" cy="35977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0"/>
            <p:cNvSpPr txBox="1"/>
            <p:nvPr/>
          </p:nvSpPr>
          <p:spPr>
            <a:xfrm>
              <a:off x="17563" y="22341"/>
              <a:ext cx="5146474" cy="32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en" sz="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https://www.youtube.com/w</a:t>
              </a:r>
              <a:r>
                <a:rPr b="1" i="0" lang="en" sz="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atc</a:t>
              </a:r>
              <a:r>
                <a:rPr b="0" i="0" lang="en" sz="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h?v=ve0T0qzWLrM</a:t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7" name="Google Shape;207;p3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69" y="-197360"/>
            <a:ext cx="9141655" cy="5249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/>
        </p:nvSpPr>
        <p:spPr>
          <a:xfrm>
            <a:off x="2206650" y="541978"/>
            <a:ext cx="60978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Support Survivors in</a:t>
            </a:r>
            <a:endParaRPr sz="700"/>
          </a:p>
          <a:p>
            <a:pPr indent="0" lvl="0" marL="0" marR="0" rtl="0" algn="l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Sharing their Stories</a:t>
            </a:r>
            <a:endParaRPr sz="700"/>
          </a:p>
        </p:txBody>
      </p:sp>
      <p:sp>
        <p:nvSpPr>
          <p:cNvPr id="213" name="Google Shape;213;p31"/>
          <p:cNvSpPr txBox="1"/>
          <p:nvPr/>
        </p:nvSpPr>
        <p:spPr>
          <a:xfrm>
            <a:off x="3184829" y="2052692"/>
            <a:ext cx="2774342" cy="34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E3E9E4"/>
                </a:solidFill>
                <a:latin typeface="Calibri"/>
                <a:ea typeface="Calibri"/>
                <a:cs typeface="Calibri"/>
                <a:sym typeface="Calibri"/>
              </a:rPr>
              <a:t>Crowdfund the Documentary:</a:t>
            </a:r>
            <a:endParaRPr sz="700"/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535" y="2571747"/>
            <a:ext cx="2242924" cy="223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301" y="331276"/>
            <a:ext cx="1485950" cy="14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/>
        </p:nvSpPr>
        <p:spPr>
          <a:xfrm>
            <a:off x="2531794" y="2014954"/>
            <a:ext cx="4080412" cy="1156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Honor the </a:t>
            </a:r>
            <a:endParaRPr sz="700"/>
          </a:p>
          <a:p>
            <a:pPr indent="0" lvl="0" marL="0" marR="0" rtl="0" algn="ctr">
              <a:lnSpc>
                <a:spcPct val="11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rgbClr val="E3E9E4"/>
                </a:solidFill>
                <a:latin typeface="Bodoni"/>
                <a:ea typeface="Bodoni"/>
                <a:cs typeface="Bodoni"/>
                <a:sym typeface="Bodoni"/>
              </a:rPr>
              <a:t>Soldiers</a:t>
            </a:r>
            <a:endParaRPr sz="700"/>
          </a:p>
        </p:txBody>
      </p:sp>
      <p:sp>
        <p:nvSpPr>
          <p:cNvPr id="221" name="Google Shape;221;p32"/>
          <p:cNvSpPr/>
          <p:nvPr/>
        </p:nvSpPr>
        <p:spPr>
          <a:xfrm>
            <a:off x="1502208" y="3614846"/>
            <a:ext cx="7641792" cy="1528654"/>
          </a:xfrm>
          <a:custGeom>
            <a:rect b="b" l="l" r="r" t="t"/>
            <a:pathLst>
              <a:path extrusionOk="0" h="3057307" w="15283584">
                <a:moveTo>
                  <a:pt x="0" y="0"/>
                </a:moveTo>
                <a:lnTo>
                  <a:pt x="15283584" y="0"/>
                </a:lnTo>
                <a:lnTo>
                  <a:pt x="15283584" y="3057307"/>
                </a:lnTo>
                <a:lnTo>
                  <a:pt x="0" y="3057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762" l="0" r="0" t="-153651"/>
            </a:stretch>
          </a:blipFill>
          <a:ln>
            <a:noFill/>
          </a:ln>
        </p:spPr>
      </p:sp>
      <p:pic>
        <p:nvPicPr>
          <p:cNvPr id="222" name="Google Shape;22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9426" y="369076"/>
            <a:ext cx="1485950" cy="14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4300" y="-133350"/>
            <a:ext cx="9401174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